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65" r:id="rId3"/>
    <p:sldId id="257" r:id="rId4"/>
    <p:sldId id="266" r:id="rId5"/>
    <p:sldId id="269" r:id="rId6"/>
    <p:sldId id="268" r:id="rId7"/>
    <p:sldId id="270" r:id="rId8"/>
    <p:sldId id="262" r:id="rId9"/>
    <p:sldId id="263" r:id="rId10"/>
    <p:sldId id="264" r:id="rId11"/>
  </p:sldIdLst>
  <p:sldSz cx="12192000" cy="6858000"/>
  <p:notesSz cx="6858000" cy="9144000"/>
  <p:embeddedFontLst>
    <p:embeddedFont>
      <p:font typeface="Constantia" panose="02030602050306030303" pitchFamily="18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6B3896-A644-453A-8DD3-08B81CD97759}" v="20" dt="2025-04-26T15:01:06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99"/>
  </p:normalViewPr>
  <p:slideViewPr>
    <p:cSldViewPr snapToGrid="0">
      <p:cViewPr varScale="1">
        <p:scale>
          <a:sx n="81" d="100"/>
          <a:sy n="81" d="100"/>
        </p:scale>
        <p:origin x="48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Vittorio Colucci" userId="f36a3988-21d6-40d1-9347-f94e82d2425d" providerId="ADAL" clId="{CF6B3896-A644-453A-8DD3-08B81CD97759}"/>
    <pc:docChg chg="undo custSel modSld">
      <pc:chgData name="Carlo Vittorio Colucci" userId="f36a3988-21d6-40d1-9347-f94e82d2425d" providerId="ADAL" clId="{CF6B3896-A644-453A-8DD3-08B81CD97759}" dt="2025-04-29T17:30:24.843" v="681" actId="20577"/>
      <pc:docMkLst>
        <pc:docMk/>
      </pc:docMkLst>
      <pc:sldChg chg="addSp modSp mod">
        <pc:chgData name="Carlo Vittorio Colucci" userId="f36a3988-21d6-40d1-9347-f94e82d2425d" providerId="ADAL" clId="{CF6B3896-A644-453A-8DD3-08B81CD97759}" dt="2025-04-17T15:48:07.098" v="13" actId="208"/>
        <pc:sldMkLst>
          <pc:docMk/>
          <pc:sldMk cId="0" sldId="256"/>
        </pc:sldMkLst>
        <pc:picChg chg="add mod">
          <ac:chgData name="Carlo Vittorio Colucci" userId="f36a3988-21d6-40d1-9347-f94e82d2425d" providerId="ADAL" clId="{CF6B3896-A644-453A-8DD3-08B81CD97759}" dt="2025-04-17T15:48:07.098" v="13" actId="208"/>
          <ac:picMkLst>
            <pc:docMk/>
            <pc:sldMk cId="0" sldId="256"/>
            <ac:picMk id="3" creationId="{29EA761B-C94E-772E-4967-C811E2D1B62A}"/>
          </ac:picMkLst>
        </pc:picChg>
      </pc:sldChg>
      <pc:sldChg chg="addSp delSp modSp mod">
        <pc:chgData name="Carlo Vittorio Colucci" userId="f36a3988-21d6-40d1-9347-f94e82d2425d" providerId="ADAL" clId="{CF6B3896-A644-453A-8DD3-08B81CD97759}" dt="2025-04-26T15:01:56.385" v="665" actId="1076"/>
        <pc:sldMkLst>
          <pc:docMk/>
          <pc:sldMk cId="0" sldId="257"/>
        </pc:sldMkLst>
        <pc:spChg chg="add mod">
          <ac:chgData name="Carlo Vittorio Colucci" userId="f36a3988-21d6-40d1-9347-f94e82d2425d" providerId="ADAL" clId="{CF6B3896-A644-453A-8DD3-08B81CD97759}" dt="2025-04-26T15:01:56.385" v="665" actId="1076"/>
          <ac:spMkLst>
            <pc:docMk/>
            <pc:sldMk cId="0" sldId="257"/>
            <ac:spMk id="14" creationId="{F9DDEC1A-D3AE-A9D7-755D-BF9D756F77F2}"/>
          </ac:spMkLst>
        </pc:spChg>
        <pc:spChg chg="add mod">
          <ac:chgData name="Carlo Vittorio Colucci" userId="f36a3988-21d6-40d1-9347-f94e82d2425d" providerId="ADAL" clId="{CF6B3896-A644-453A-8DD3-08B81CD97759}" dt="2025-04-17T16:01:06.977" v="216" actId="1076"/>
          <ac:spMkLst>
            <pc:docMk/>
            <pc:sldMk cId="0" sldId="257"/>
            <ac:spMk id="16" creationId="{B67675D6-262E-6BB3-1D7F-2DD2C03CF591}"/>
          </ac:spMkLst>
        </pc:spChg>
        <pc:spChg chg="add mod">
          <ac:chgData name="Carlo Vittorio Colucci" userId="f36a3988-21d6-40d1-9347-f94e82d2425d" providerId="ADAL" clId="{CF6B3896-A644-453A-8DD3-08B81CD97759}" dt="2025-04-17T16:04:39.425" v="237" actId="1076"/>
          <ac:spMkLst>
            <pc:docMk/>
            <pc:sldMk cId="0" sldId="257"/>
            <ac:spMk id="17" creationId="{EA81B10C-E2C6-1CE0-664A-0E73CCE0D4ED}"/>
          </ac:spMkLst>
        </pc:spChg>
        <pc:spChg chg="add mod">
          <ac:chgData name="Carlo Vittorio Colucci" userId="f36a3988-21d6-40d1-9347-f94e82d2425d" providerId="ADAL" clId="{CF6B3896-A644-453A-8DD3-08B81CD97759}" dt="2025-04-17T16:04:43.169" v="238" actId="1076"/>
          <ac:spMkLst>
            <pc:docMk/>
            <pc:sldMk cId="0" sldId="257"/>
            <ac:spMk id="18" creationId="{B9C457FC-33E5-7002-1A76-A56C6CBD4FF0}"/>
          </ac:spMkLst>
        </pc:spChg>
        <pc:spChg chg="mod">
          <ac:chgData name="Carlo Vittorio Colucci" userId="f36a3988-21d6-40d1-9347-f94e82d2425d" providerId="ADAL" clId="{CF6B3896-A644-453A-8DD3-08B81CD97759}" dt="2025-04-17T16:06:15.076" v="268" actId="1036"/>
          <ac:spMkLst>
            <pc:docMk/>
            <pc:sldMk cId="0" sldId="257"/>
            <ac:spMk id="91" creationId="{00000000-0000-0000-0000-000000000000}"/>
          </ac:spMkLst>
        </pc:spChg>
        <pc:spChg chg="mod">
          <ac:chgData name="Carlo Vittorio Colucci" userId="f36a3988-21d6-40d1-9347-f94e82d2425d" providerId="ADAL" clId="{CF6B3896-A644-453A-8DD3-08B81CD97759}" dt="2025-04-17T15:56:09.328" v="52" actId="14100"/>
          <ac:spMkLst>
            <pc:docMk/>
            <pc:sldMk cId="0" sldId="257"/>
            <ac:spMk id="92" creationId="{00000000-0000-0000-0000-000000000000}"/>
          </ac:spMkLst>
        </pc:spChg>
        <pc:picChg chg="add mod">
          <ac:chgData name="Carlo Vittorio Colucci" userId="f36a3988-21d6-40d1-9347-f94e82d2425d" providerId="ADAL" clId="{CF6B3896-A644-453A-8DD3-08B81CD97759}" dt="2025-04-26T15:01:42.517" v="663" actId="1076"/>
          <ac:picMkLst>
            <pc:docMk/>
            <pc:sldMk cId="0" sldId="257"/>
            <ac:picMk id="3" creationId="{F54B27D7-0616-ACF8-5E91-A338D02A1942}"/>
          </ac:picMkLst>
        </pc:picChg>
        <pc:picChg chg="add mod">
          <ac:chgData name="Carlo Vittorio Colucci" userId="f36a3988-21d6-40d1-9347-f94e82d2425d" providerId="ADAL" clId="{CF6B3896-A644-453A-8DD3-08B81CD97759}" dt="2025-04-17T16:00:04.156" v="204" actId="1076"/>
          <ac:picMkLst>
            <pc:docMk/>
            <pc:sldMk cId="0" sldId="257"/>
            <ac:picMk id="7" creationId="{3F8D0807-591A-4F49-517D-34B64F3A9FF4}"/>
          </ac:picMkLst>
        </pc:picChg>
        <pc:picChg chg="add mod modCrop">
          <ac:chgData name="Carlo Vittorio Colucci" userId="f36a3988-21d6-40d1-9347-f94e82d2425d" providerId="ADAL" clId="{CF6B3896-A644-453A-8DD3-08B81CD97759}" dt="2025-04-17T16:00:00.306" v="203" actId="1076"/>
          <ac:picMkLst>
            <pc:docMk/>
            <pc:sldMk cId="0" sldId="257"/>
            <ac:picMk id="9" creationId="{0DC08171-BD7F-E666-91EE-A4627348AADF}"/>
          </ac:picMkLst>
        </pc:picChg>
        <pc:picChg chg="add mod">
          <ac:chgData name="Carlo Vittorio Colucci" userId="f36a3988-21d6-40d1-9347-f94e82d2425d" providerId="ADAL" clId="{CF6B3896-A644-453A-8DD3-08B81CD97759}" dt="2025-04-17T16:00:09.119" v="205" actId="1076"/>
          <ac:picMkLst>
            <pc:docMk/>
            <pc:sldMk cId="0" sldId="257"/>
            <ac:picMk id="11" creationId="{F7484865-AECF-8D93-8B63-3685563B9E8D}"/>
          </ac:picMkLst>
        </pc:picChg>
        <pc:cxnChg chg="add mod">
          <ac:chgData name="Carlo Vittorio Colucci" userId="f36a3988-21d6-40d1-9347-f94e82d2425d" providerId="ADAL" clId="{CF6B3896-A644-453A-8DD3-08B81CD97759}" dt="2025-04-17T16:03:04.943" v="229" actId="1582"/>
          <ac:cxnSpMkLst>
            <pc:docMk/>
            <pc:sldMk cId="0" sldId="257"/>
            <ac:cxnSpMk id="20" creationId="{6175293A-692A-ADB4-5040-7539D7C01E21}"/>
          </ac:cxnSpMkLst>
        </pc:cxnChg>
      </pc:sldChg>
      <pc:sldChg chg="modSp mod">
        <pc:chgData name="Carlo Vittorio Colucci" userId="f36a3988-21d6-40d1-9347-f94e82d2425d" providerId="ADAL" clId="{CF6B3896-A644-453A-8DD3-08B81CD97759}" dt="2025-04-29T17:27:57.146" v="677" actId="20577"/>
        <pc:sldMkLst>
          <pc:docMk/>
          <pc:sldMk cId="1742180733" sldId="265"/>
        </pc:sldMkLst>
        <pc:spChg chg="mod">
          <ac:chgData name="Carlo Vittorio Colucci" userId="f36a3988-21d6-40d1-9347-f94e82d2425d" providerId="ADAL" clId="{CF6B3896-A644-453A-8DD3-08B81CD97759}" dt="2025-04-29T17:27:57.146" v="677" actId="20577"/>
          <ac:spMkLst>
            <pc:docMk/>
            <pc:sldMk cId="1742180733" sldId="265"/>
            <ac:spMk id="4" creationId="{C0E4B388-F878-B2DD-A8CC-C8B4F5A94BE8}"/>
          </ac:spMkLst>
        </pc:spChg>
      </pc:sldChg>
      <pc:sldChg chg="addSp delSp modSp mod">
        <pc:chgData name="Carlo Vittorio Colucci" userId="f36a3988-21d6-40d1-9347-f94e82d2425d" providerId="ADAL" clId="{CF6B3896-A644-453A-8DD3-08B81CD97759}" dt="2025-04-29T17:29:57.857" v="679" actId="20577"/>
        <pc:sldMkLst>
          <pc:docMk/>
          <pc:sldMk cId="1524334719" sldId="266"/>
        </pc:sldMkLst>
        <pc:spChg chg="add mod">
          <ac:chgData name="Carlo Vittorio Colucci" userId="f36a3988-21d6-40d1-9347-f94e82d2425d" providerId="ADAL" clId="{CF6B3896-A644-453A-8DD3-08B81CD97759}" dt="2025-04-29T17:29:57.857" v="679" actId="20577"/>
          <ac:spMkLst>
            <pc:docMk/>
            <pc:sldMk cId="1524334719" sldId="266"/>
            <ac:spMk id="7" creationId="{730A558B-E906-805D-732C-57B3FCD02DE1}"/>
          </ac:spMkLst>
        </pc:spChg>
        <pc:spChg chg="add mod">
          <ac:chgData name="Carlo Vittorio Colucci" userId="f36a3988-21d6-40d1-9347-f94e82d2425d" providerId="ADAL" clId="{CF6B3896-A644-453A-8DD3-08B81CD97759}" dt="2025-04-17T16:25:01.155" v="415" actId="1036"/>
          <ac:spMkLst>
            <pc:docMk/>
            <pc:sldMk cId="1524334719" sldId="266"/>
            <ac:spMk id="8" creationId="{E1F1F31A-4103-0496-6B09-B7B0B835E0C9}"/>
          </ac:spMkLst>
        </pc:spChg>
        <pc:spChg chg="add mod">
          <ac:chgData name="Carlo Vittorio Colucci" userId="f36a3988-21d6-40d1-9347-f94e82d2425d" providerId="ADAL" clId="{CF6B3896-A644-453A-8DD3-08B81CD97759}" dt="2025-04-17T16:25:01.155" v="415" actId="1036"/>
          <ac:spMkLst>
            <pc:docMk/>
            <pc:sldMk cId="1524334719" sldId="266"/>
            <ac:spMk id="12" creationId="{9DF46042-DA49-3B8E-A4E8-2E3A3536006A}"/>
          </ac:spMkLst>
        </pc:spChg>
        <pc:spChg chg="mod">
          <ac:chgData name="Carlo Vittorio Colucci" userId="f36a3988-21d6-40d1-9347-f94e82d2425d" providerId="ADAL" clId="{CF6B3896-A644-453A-8DD3-08B81CD97759}" dt="2025-04-17T16:06:22.165" v="293" actId="1035"/>
          <ac:spMkLst>
            <pc:docMk/>
            <pc:sldMk cId="1524334719" sldId="266"/>
            <ac:spMk id="91" creationId="{703D7C83-FA6F-54B1-1407-C6855085221F}"/>
          </ac:spMkLst>
        </pc:spChg>
        <pc:picChg chg="add mod">
          <ac:chgData name="Carlo Vittorio Colucci" userId="f36a3988-21d6-40d1-9347-f94e82d2425d" providerId="ADAL" clId="{CF6B3896-A644-453A-8DD3-08B81CD97759}" dt="2025-04-17T16:25:01.155" v="415" actId="1036"/>
          <ac:picMkLst>
            <pc:docMk/>
            <pc:sldMk cId="1524334719" sldId="266"/>
            <ac:picMk id="2" creationId="{3F33EC2B-A011-634F-B175-E1117962F365}"/>
          </ac:picMkLst>
        </pc:picChg>
        <pc:picChg chg="add mod">
          <ac:chgData name="Carlo Vittorio Colucci" userId="f36a3988-21d6-40d1-9347-f94e82d2425d" providerId="ADAL" clId="{CF6B3896-A644-453A-8DD3-08B81CD97759}" dt="2025-04-17T16:25:01.155" v="415" actId="1036"/>
          <ac:picMkLst>
            <pc:docMk/>
            <pc:sldMk cId="1524334719" sldId="266"/>
            <ac:picMk id="3" creationId="{05ACDE02-E16D-66B1-0862-B5728A1A5F37}"/>
          </ac:picMkLst>
        </pc:picChg>
        <pc:picChg chg="add mod">
          <ac:chgData name="Carlo Vittorio Colucci" userId="f36a3988-21d6-40d1-9347-f94e82d2425d" providerId="ADAL" clId="{CF6B3896-A644-453A-8DD3-08B81CD97759}" dt="2025-04-17T16:25:01.155" v="415" actId="1036"/>
          <ac:picMkLst>
            <pc:docMk/>
            <pc:sldMk cId="1524334719" sldId="266"/>
            <ac:picMk id="11" creationId="{56EB7AAC-1BE0-B0B6-3453-86B25FCA38E3}"/>
          </ac:picMkLst>
        </pc:picChg>
        <pc:cxnChg chg="add mod">
          <ac:chgData name="Carlo Vittorio Colucci" userId="f36a3988-21d6-40d1-9347-f94e82d2425d" providerId="ADAL" clId="{CF6B3896-A644-453A-8DD3-08B81CD97759}" dt="2025-04-17T16:04:10.666" v="232"/>
          <ac:cxnSpMkLst>
            <pc:docMk/>
            <pc:sldMk cId="1524334719" sldId="266"/>
            <ac:cxnSpMk id="9" creationId="{9930B0F5-E1CD-7790-AF1E-A7AAE7748614}"/>
          </ac:cxnSpMkLst>
        </pc:cxnChg>
      </pc:sldChg>
      <pc:sldChg chg="modSp mod">
        <pc:chgData name="Carlo Vittorio Colucci" userId="f36a3988-21d6-40d1-9347-f94e82d2425d" providerId="ADAL" clId="{CF6B3896-A644-453A-8DD3-08B81CD97759}" dt="2025-04-17T16:06:58.968" v="338" actId="1036"/>
        <pc:sldMkLst>
          <pc:docMk/>
          <pc:sldMk cId="3833745872" sldId="268"/>
        </pc:sldMkLst>
        <pc:spChg chg="mod">
          <ac:chgData name="Carlo Vittorio Colucci" userId="f36a3988-21d6-40d1-9347-f94e82d2425d" providerId="ADAL" clId="{CF6B3896-A644-453A-8DD3-08B81CD97759}" dt="2025-04-17T16:06:58.968" v="338" actId="1036"/>
          <ac:spMkLst>
            <pc:docMk/>
            <pc:sldMk cId="3833745872" sldId="268"/>
            <ac:spMk id="91" creationId="{62B09F89-6796-AB52-B691-F9CB3EDC637E}"/>
          </ac:spMkLst>
        </pc:spChg>
      </pc:sldChg>
      <pc:sldChg chg="addSp delSp modSp mod">
        <pc:chgData name="Carlo Vittorio Colucci" userId="f36a3988-21d6-40d1-9347-f94e82d2425d" providerId="ADAL" clId="{CF6B3896-A644-453A-8DD3-08B81CD97759}" dt="2025-04-29T17:30:24.843" v="681" actId="20577"/>
        <pc:sldMkLst>
          <pc:docMk/>
          <pc:sldMk cId="3314074667" sldId="269"/>
        </pc:sldMkLst>
        <pc:spChg chg="add mod">
          <ac:chgData name="Carlo Vittorio Colucci" userId="f36a3988-21d6-40d1-9347-f94e82d2425d" providerId="ADAL" clId="{CF6B3896-A644-453A-8DD3-08B81CD97759}" dt="2025-04-17T16:29:06.262" v="541" actId="1038"/>
          <ac:spMkLst>
            <pc:docMk/>
            <pc:sldMk cId="3314074667" sldId="269"/>
            <ac:spMk id="3" creationId="{285DC72F-20DE-4064-5E66-95DFA753B9A6}"/>
          </ac:spMkLst>
        </pc:spChg>
        <pc:spChg chg="add mod">
          <ac:chgData name="Carlo Vittorio Colucci" userId="f36a3988-21d6-40d1-9347-f94e82d2425d" providerId="ADAL" clId="{CF6B3896-A644-453A-8DD3-08B81CD97759}" dt="2025-04-29T17:30:24.843" v="681" actId="20577"/>
          <ac:spMkLst>
            <pc:docMk/>
            <pc:sldMk cId="3314074667" sldId="269"/>
            <ac:spMk id="6" creationId="{46AB925F-F4EB-2C85-7F93-8133B4A35C35}"/>
          </ac:spMkLst>
        </pc:spChg>
        <pc:spChg chg="add mod">
          <ac:chgData name="Carlo Vittorio Colucci" userId="f36a3988-21d6-40d1-9347-f94e82d2425d" providerId="ADAL" clId="{CF6B3896-A644-453A-8DD3-08B81CD97759}" dt="2025-04-17T16:33:00.179" v="604" actId="1076"/>
          <ac:spMkLst>
            <pc:docMk/>
            <pc:sldMk cId="3314074667" sldId="269"/>
            <ac:spMk id="7" creationId="{1960339E-8EC2-D467-E1D7-44FD4C743129}"/>
          </ac:spMkLst>
        </pc:spChg>
        <pc:spChg chg="mod">
          <ac:chgData name="Carlo Vittorio Colucci" userId="f36a3988-21d6-40d1-9347-f94e82d2425d" providerId="ADAL" clId="{CF6B3896-A644-453A-8DD3-08B81CD97759}" dt="2025-04-26T08:13:43.586" v="653" actId="20577"/>
          <ac:spMkLst>
            <pc:docMk/>
            <pc:sldMk cId="3314074667" sldId="269"/>
            <ac:spMk id="91" creationId="{31241ECD-759B-1568-C508-E0D1E5FF672C}"/>
          </ac:spMkLst>
        </pc:spChg>
        <pc:spChg chg="mod">
          <ac:chgData name="Carlo Vittorio Colucci" userId="f36a3988-21d6-40d1-9347-f94e82d2425d" providerId="ADAL" clId="{CF6B3896-A644-453A-8DD3-08B81CD97759}" dt="2025-04-26T08:12:27.526" v="622" actId="20577"/>
          <ac:spMkLst>
            <pc:docMk/>
            <pc:sldMk cId="3314074667" sldId="269"/>
            <ac:spMk id="92" creationId="{C354D838-8633-749F-AD6B-8AD058D48181}"/>
          </ac:spMkLst>
        </pc:spChg>
        <pc:picChg chg="add mod">
          <ac:chgData name="Carlo Vittorio Colucci" userId="f36a3988-21d6-40d1-9347-f94e82d2425d" providerId="ADAL" clId="{CF6B3896-A644-453A-8DD3-08B81CD97759}" dt="2025-04-17T16:29:06.262" v="541" actId="1038"/>
          <ac:picMkLst>
            <pc:docMk/>
            <pc:sldMk cId="3314074667" sldId="269"/>
            <ac:picMk id="13" creationId="{EE944D26-E11D-5221-E26D-444489187872}"/>
          </ac:picMkLst>
        </pc:picChg>
        <pc:picChg chg="add mod">
          <ac:chgData name="Carlo Vittorio Colucci" userId="f36a3988-21d6-40d1-9347-f94e82d2425d" providerId="ADAL" clId="{CF6B3896-A644-453A-8DD3-08B81CD97759}" dt="2025-04-17T16:30:00.451" v="551" actId="1076"/>
          <ac:picMkLst>
            <pc:docMk/>
            <pc:sldMk cId="3314074667" sldId="269"/>
            <ac:picMk id="15" creationId="{0BF174C9-1489-51C4-68D3-FD329ED9E4D8}"/>
          </ac:picMkLst>
        </pc:picChg>
        <pc:picChg chg="add mod">
          <ac:chgData name="Carlo Vittorio Colucci" userId="f36a3988-21d6-40d1-9347-f94e82d2425d" providerId="ADAL" clId="{CF6B3896-A644-453A-8DD3-08B81CD97759}" dt="2025-04-17T16:33:00.179" v="604" actId="1076"/>
          <ac:picMkLst>
            <pc:docMk/>
            <pc:sldMk cId="3314074667" sldId="269"/>
            <ac:picMk id="17" creationId="{8BF1012A-5EEA-6C72-9FD0-A39BE18D65A5}"/>
          </ac:picMkLst>
        </pc:picChg>
        <pc:cxnChg chg="add mod">
          <ac:chgData name="Carlo Vittorio Colucci" userId="f36a3988-21d6-40d1-9347-f94e82d2425d" providerId="ADAL" clId="{CF6B3896-A644-453A-8DD3-08B81CD97759}" dt="2025-04-17T16:26:33.477" v="486"/>
          <ac:cxnSpMkLst>
            <pc:docMk/>
            <pc:sldMk cId="3314074667" sldId="269"/>
            <ac:cxnSpMk id="10" creationId="{64D7F7A0-6556-C69C-E014-639591B1DF6A}"/>
          </ac:cxnSpMkLst>
        </pc:cxnChg>
      </pc:sldChg>
      <pc:sldChg chg="modSp mod">
        <pc:chgData name="Carlo Vittorio Colucci" userId="f36a3988-21d6-40d1-9347-f94e82d2425d" providerId="ADAL" clId="{CF6B3896-A644-453A-8DD3-08B81CD97759}" dt="2025-04-17T16:31:10.099" v="592" actId="20577"/>
        <pc:sldMkLst>
          <pc:docMk/>
          <pc:sldMk cId="3879228589" sldId="270"/>
        </pc:sldMkLst>
        <pc:spChg chg="mod">
          <ac:chgData name="Carlo Vittorio Colucci" userId="f36a3988-21d6-40d1-9347-f94e82d2425d" providerId="ADAL" clId="{CF6B3896-A644-453A-8DD3-08B81CD97759}" dt="2025-04-17T16:31:10.099" v="592" actId="20577"/>
          <ac:spMkLst>
            <pc:docMk/>
            <pc:sldMk cId="3879228589" sldId="270"/>
            <ac:spMk id="4" creationId="{1C57BC6A-3D9F-BCC6-01F7-A2B08649920B}"/>
          </ac:spMkLst>
        </pc:spChg>
        <pc:spChg chg="mod">
          <ac:chgData name="Carlo Vittorio Colucci" userId="f36a3988-21d6-40d1-9347-f94e82d2425d" providerId="ADAL" clId="{CF6B3896-A644-453A-8DD3-08B81CD97759}" dt="2025-04-17T16:07:14.919" v="344" actId="20577"/>
          <ac:spMkLst>
            <pc:docMk/>
            <pc:sldMk cId="3879228589" sldId="270"/>
            <ac:spMk id="5" creationId="{5579E098-59CD-4D7A-E7E6-E71F382197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af13cc4708145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af13cc4708145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CD7EF27-9943-3DC0-4698-5D629B3BF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af13cc4708145a_0:notes">
            <a:extLst>
              <a:ext uri="{FF2B5EF4-FFF2-40B4-BE49-F238E27FC236}">
                <a16:creationId xmlns:a16="http://schemas.microsoft.com/office/drawing/2014/main" id="{8BDA1C30-12F6-B0B7-F8F6-DD45D210C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af13cc4708145a_0:notes">
            <a:extLst>
              <a:ext uri="{FF2B5EF4-FFF2-40B4-BE49-F238E27FC236}">
                <a16:creationId xmlns:a16="http://schemas.microsoft.com/office/drawing/2014/main" id="{F1B9BA4C-8C53-4657-37E7-EBF5960FBA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14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FD4185B-809B-223B-F0AE-80DCC8489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af13cc4708145a_0:notes">
            <a:extLst>
              <a:ext uri="{FF2B5EF4-FFF2-40B4-BE49-F238E27FC236}">
                <a16:creationId xmlns:a16="http://schemas.microsoft.com/office/drawing/2014/main" id="{60BD5226-82F6-D90A-4BE9-3809C6D33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af13cc4708145a_0:notes">
            <a:extLst>
              <a:ext uri="{FF2B5EF4-FFF2-40B4-BE49-F238E27FC236}">
                <a16:creationId xmlns:a16="http://schemas.microsoft.com/office/drawing/2014/main" id="{035E819A-02D8-AD8F-6F3E-CF3C012EC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8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D145096D-674E-E8C2-97F2-707B94EC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af13cc4708145a_0:notes">
            <a:extLst>
              <a:ext uri="{FF2B5EF4-FFF2-40B4-BE49-F238E27FC236}">
                <a16:creationId xmlns:a16="http://schemas.microsoft.com/office/drawing/2014/main" id="{147880F7-3A5D-8339-2874-CF72D8341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af13cc4708145a_0:notes">
            <a:extLst>
              <a:ext uri="{FF2B5EF4-FFF2-40B4-BE49-F238E27FC236}">
                <a16:creationId xmlns:a16="http://schemas.microsoft.com/office/drawing/2014/main" id="{A0BE4DC1-62BC-0199-4D9A-7ABFBB2AA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0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e3178369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e3178369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6229" y="191340"/>
            <a:ext cx="1475365" cy="10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795540" y="1635032"/>
            <a:ext cx="4156054" cy="50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53216" y="1498662"/>
            <a:ext cx="9144000" cy="127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58196" y="27765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778923" y="6492900"/>
            <a:ext cx="47051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1_Title Slide 1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514130" y="1041300"/>
            <a:ext cx="7052308" cy="181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3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6229" y="191340"/>
            <a:ext cx="1475365" cy="101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3"/>
          <p:cNvCxnSpPr/>
          <p:nvPr/>
        </p:nvCxnSpPr>
        <p:spPr>
          <a:xfrm>
            <a:off x="514130" y="1820487"/>
            <a:ext cx="0" cy="379750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49306" y="2656985"/>
            <a:ext cx="5617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14129" y="3030536"/>
            <a:ext cx="3899922" cy="20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472552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72152" y="365125"/>
            <a:ext cx="5740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ts val="4400"/>
              <a:buFont typeface="Constantia"/>
              <a:buNone/>
              <a:defRPr sz="4400" b="1" i="0" u="none" strike="noStrike" cap="none">
                <a:solidFill>
                  <a:srgbClr val="F0F3F3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72150" y="1825625"/>
            <a:ext cx="5576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  <a:defRPr sz="24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solidFill>
          <a:schemeClr val="accent6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3033757" y="0"/>
            <a:ext cx="9158243" cy="6356349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272152" y="365125"/>
            <a:ext cx="5740400" cy="58118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B31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18744" y="487110"/>
            <a:ext cx="5443671" cy="1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4400"/>
              <a:buFont typeface="Constantia"/>
              <a:buNone/>
              <a:defRPr sz="4400" b="1" i="0" u="none" strike="noStrike" cap="non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418744" y="1880075"/>
            <a:ext cx="5443671" cy="42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chemeClr val="accent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271528" y="1493522"/>
            <a:ext cx="11656947" cy="46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271528" y="249215"/>
            <a:ext cx="11680066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3600"/>
              <a:buFont typeface="Constantia"/>
              <a:buNone/>
              <a:defRPr sz="3600" b="1" i="0" u="none" strike="noStrike" cap="non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chemeClr val="dk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362612" y="249215"/>
            <a:ext cx="11588982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ts val="3600"/>
              <a:buFont typeface="Constantia"/>
              <a:buNone/>
              <a:defRPr sz="3600" b="1" i="0" u="none" strike="noStrike" cap="none">
                <a:solidFill>
                  <a:srgbClr val="F0F3F3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362612" y="1493522"/>
            <a:ext cx="11565863" cy="46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0F3F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0" name="Google Shape;50;p7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6229" y="191340"/>
            <a:ext cx="1475365" cy="10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249306" y="2656985"/>
            <a:ext cx="5617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067">
          <p15:clr>
            <a:srgbClr val="FBAE40"/>
          </p15:clr>
        </p15:guide>
        <p15:guide id="4" pos="3613">
          <p15:clr>
            <a:srgbClr val="FBAE40"/>
          </p15:clr>
        </p15:guide>
        <p15:guide id="5" pos="7514">
          <p15:clr>
            <a:srgbClr val="FBAE40"/>
          </p15:clr>
        </p15:guide>
        <p15:guide id="6" pos="166">
          <p15:clr>
            <a:srgbClr val="FBAE40"/>
          </p15:clr>
        </p15:guide>
        <p15:guide id="7" orient="horz" pos="142">
          <p15:clr>
            <a:srgbClr val="FBAE40"/>
          </p15:clr>
        </p15:guide>
        <p15:guide id="8" pos="211">
          <p15:clr>
            <a:srgbClr val="FBAE40"/>
          </p15:clr>
        </p15:guide>
        <p15:guide id="9" pos="746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dk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>
            <a:spLocks noGrp="1"/>
          </p:cNvSpPr>
          <p:nvPr>
            <p:ph type="pic" idx="2"/>
          </p:nvPr>
        </p:nvSpPr>
        <p:spPr>
          <a:xfrm>
            <a:off x="-1" y="0"/>
            <a:ext cx="9383283" cy="6370887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8"/>
          <p:cNvSpPr/>
          <p:nvPr/>
        </p:nvSpPr>
        <p:spPr>
          <a:xfrm>
            <a:off x="5980743" y="365125"/>
            <a:ext cx="5740400" cy="58118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B31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6127335" y="487110"/>
            <a:ext cx="5443671" cy="1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4400"/>
              <a:buFont typeface="Constantia"/>
              <a:buNone/>
              <a:defRPr sz="4400" b="1" i="0" u="none" strike="noStrike" cap="non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6127335" y="1880075"/>
            <a:ext cx="5443671" cy="42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7_Title and Content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>
            <a:spLocks noGrp="1"/>
          </p:cNvSpPr>
          <p:nvPr>
            <p:ph type="pic" idx="2"/>
          </p:nvPr>
        </p:nvSpPr>
        <p:spPr>
          <a:xfrm>
            <a:off x="3033757" y="0"/>
            <a:ext cx="9158243" cy="6356349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272152" y="365125"/>
            <a:ext cx="5740400" cy="5811838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418744" y="487110"/>
            <a:ext cx="5443671" cy="1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4400"/>
              <a:buFont typeface="Constantia"/>
              <a:buNone/>
              <a:defRPr sz="4400" b="1" i="0" u="none" strike="noStrike" cap="none">
                <a:solidFill>
                  <a:schemeClr val="accent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418744" y="1880075"/>
            <a:ext cx="5443671" cy="42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7_Title and Content 2"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-1" y="0"/>
            <a:ext cx="9383283" cy="6370887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/>
          <p:nvPr/>
        </p:nvSpPr>
        <p:spPr>
          <a:xfrm>
            <a:off x="5980743" y="365125"/>
            <a:ext cx="5740400" cy="5811838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6127335" y="487110"/>
            <a:ext cx="5443671" cy="1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5BC"/>
              </a:buClr>
              <a:buSzPts val="4400"/>
              <a:buFont typeface="Constantia"/>
              <a:buNone/>
              <a:defRPr sz="4400" b="1" i="0" u="none" strike="noStrike" cap="none">
                <a:solidFill>
                  <a:schemeClr val="accent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6127335" y="1880075"/>
            <a:ext cx="5443671" cy="42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89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1778923" y="6492901"/>
            <a:ext cx="4705187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453216" y="1498662"/>
            <a:ext cx="91440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ct val="166666"/>
              <a:buFont typeface="Constantia"/>
              <a:buNone/>
            </a:pPr>
            <a:r>
              <a:rPr lang="en-US" sz="3600" dirty="0">
                <a:latin typeface="Constantia"/>
                <a:ea typeface="Constantia"/>
                <a:cs typeface="Constantia"/>
                <a:sym typeface="Constantia"/>
              </a:rPr>
              <a:t>Vehicle Dynamics</a:t>
            </a:r>
            <a:br>
              <a:rPr lang="en-US" sz="3600" dirty="0">
                <a:latin typeface="Constantia"/>
                <a:ea typeface="Constantia"/>
                <a:cs typeface="Constantia"/>
                <a:sym typeface="Constantia"/>
              </a:rPr>
            </a:br>
            <a:r>
              <a:rPr lang="en-US" sz="3600" dirty="0">
                <a:latin typeface="Constantia"/>
                <a:ea typeface="Constantia"/>
                <a:cs typeface="Constantia"/>
                <a:sym typeface="Constantia"/>
              </a:rPr>
              <a:t>subgroup presentation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3743398" y="6492888"/>
            <a:ext cx="470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KTH Formula Student VD Presentation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53216" y="3520314"/>
            <a:ext cx="21366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0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0" y="6492900"/>
            <a:ext cx="177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May, 2024</a:t>
            </a:r>
            <a:endParaRPr dirty="0"/>
          </a:p>
        </p:txBody>
      </p:sp>
      <p:pic>
        <p:nvPicPr>
          <p:cNvPr id="3" name="Picture 2" descr="A race car driving on a road&#10;&#10;AI-generated content may be incorrect.">
            <a:extLst>
              <a:ext uri="{FF2B5EF4-FFF2-40B4-BE49-F238E27FC236}">
                <a16:creationId xmlns:a16="http://schemas.microsoft.com/office/drawing/2014/main" id="{29EA761B-C94E-772E-4967-C811E2D1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6" y="2876270"/>
            <a:ext cx="5275058" cy="351699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271528" y="249215"/>
            <a:ext cx="11680066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ts val="3600"/>
              <a:buFont typeface="Constantia"/>
              <a:buNone/>
            </a:pPr>
            <a:r>
              <a:rPr lang="en-US" b="0"/>
              <a:t>Logotypes</a:t>
            </a:r>
            <a:br>
              <a:rPr lang="en-US" b="0"/>
            </a:br>
            <a:endParaRPr b="0"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2157275" y="1463825"/>
            <a:ext cx="5465700" cy="46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</a:pPr>
            <a:r>
              <a:rPr lang="en-US"/>
              <a:t>Logotype, Large</a:t>
            </a:r>
            <a:endParaRPr/>
          </a:p>
          <a:p>
            <a:pPr marL="0" marR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r>
              <a:rPr lang="en-US" sz="1400"/>
              <a:t>Used as much as possible</a:t>
            </a:r>
            <a:endParaRPr sz="1400"/>
          </a:p>
          <a:p>
            <a:pPr marL="0" marR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endParaRPr sz="140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</a:pPr>
            <a:r>
              <a:rPr lang="en-US"/>
              <a:t>Logotype, Medium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r>
              <a:rPr lang="en-US" sz="1300"/>
              <a:t>Our main logotypes, used in most cases and can be used on its own or combined into one (With bird on the left).</a:t>
            </a:r>
            <a:endParaRPr sz="130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0F3F3"/>
              </a:buClr>
              <a:buSzPts val="2800"/>
              <a:buFont typeface="Arial"/>
              <a:buChar char="•"/>
            </a:pPr>
            <a:r>
              <a:rPr lang="en-US"/>
              <a:t>Logotype, Icon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400"/>
              <a:t>Our Icon, should mainly be used where lines and text is hard to see/read.</a:t>
            </a:r>
            <a:endParaRPr sz="1400"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99" y="1144275"/>
            <a:ext cx="849306" cy="160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912" y="3199511"/>
            <a:ext cx="810832" cy="98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2008" y="3328189"/>
            <a:ext cx="962713" cy="61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3323" y="4878102"/>
            <a:ext cx="402460" cy="49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8606870" y="3482936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0F3F3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sz="1400" b="0" i="0" u="none" strike="noStrike" cap="none">
              <a:solidFill>
                <a:srgbClr val="F0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9"/>
          <p:cNvSpPr txBox="1">
            <a:spLocks noGrp="1"/>
          </p:cNvSpPr>
          <p:nvPr>
            <p:ph type="dt" idx="10"/>
          </p:nvPr>
        </p:nvSpPr>
        <p:spPr>
          <a:xfrm rot="-5400000">
            <a:off x="-1002105" y="5116905"/>
            <a:ext cx="236931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 November, 2023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ftr" idx="11"/>
          </p:nvPr>
        </p:nvSpPr>
        <p:spPr>
          <a:xfrm rot="-5400000">
            <a:off x="-1877339" y="18748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KTH Formula Student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E4B388-F878-B2DD-A8CC-C8B4F5A94BE8}"/>
              </a:ext>
            </a:extLst>
          </p:cNvPr>
          <p:cNvSpPr txBox="1"/>
          <p:nvPr/>
        </p:nvSpPr>
        <p:spPr>
          <a:xfrm>
            <a:off x="949796" y="2135566"/>
            <a:ext cx="5911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Our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main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purpose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is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to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improve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the </a:t>
            </a:r>
            <a:r>
              <a:rPr lang="it-IT" sz="3600" dirty="0" err="1">
                <a:solidFill>
                  <a:srgbClr val="FFFFFF"/>
                </a:solidFill>
                <a:latin typeface="Constantia"/>
              </a:rPr>
              <a:t>vehicle</a:t>
            </a:r>
            <a:r>
              <a:rPr lang="it-IT" sz="3600" dirty="0">
                <a:solidFill>
                  <a:srgbClr val="FFFFFF"/>
                </a:solidFill>
                <a:latin typeface="Constantia"/>
              </a:rPr>
              <a:t> 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performance and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drivability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.</a:t>
            </a:r>
            <a:b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</a:b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We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work for the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sake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 of driver </a:t>
            </a:r>
            <a:r>
              <a:rPr kumimoji="0" lang="it-IT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satisfaction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18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271527" y="1286489"/>
            <a:ext cx="4432745" cy="265372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Traction control;</a:t>
            </a:r>
          </a:p>
          <a:p>
            <a:pPr>
              <a:lnSpc>
                <a:spcPct val="115000"/>
              </a:lnSpc>
              <a:buBlip>
                <a:blip r:embed="rId3"/>
              </a:buBlip>
            </a:pPr>
            <a:r>
              <a:rPr lang="en-US" dirty="0"/>
              <a:t>E(electric)-ABS;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Torque vectoring;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Energy efficient control.</a:t>
            </a:r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255903" y="255865"/>
            <a:ext cx="4597959" cy="10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systems</a:t>
            </a:r>
            <a:endParaRPr dirty="0"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7" name="Picture 6" descr="A blue and black race car&#10;&#10;AI-generated content may be incorrect.">
            <a:extLst>
              <a:ext uri="{FF2B5EF4-FFF2-40B4-BE49-F238E27FC236}">
                <a16:creationId xmlns:a16="http://schemas.microsoft.com/office/drawing/2014/main" id="{3F8D0807-591A-4F49-517D-34B64F3A9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296" y="3585567"/>
            <a:ext cx="2431251" cy="1367579"/>
          </a:xfrm>
          <a:prstGeom prst="rect">
            <a:avLst/>
          </a:prstGeom>
        </p:spPr>
      </p:pic>
      <p:pic>
        <p:nvPicPr>
          <p:cNvPr id="9" name="Picture 8" descr="A group of people standing around a race car&#10;&#10;AI-generated content may be incorrect.">
            <a:extLst>
              <a:ext uri="{FF2B5EF4-FFF2-40B4-BE49-F238E27FC236}">
                <a16:creationId xmlns:a16="http://schemas.microsoft.com/office/drawing/2014/main" id="{0DC08171-BD7F-E666-91EE-A4627348AA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024" r="7215" b="12319"/>
          <a:stretch/>
        </p:blipFill>
        <p:spPr>
          <a:xfrm>
            <a:off x="6090424" y="5217327"/>
            <a:ext cx="2443102" cy="1486048"/>
          </a:xfrm>
          <a:prstGeom prst="rect">
            <a:avLst/>
          </a:prstGeom>
        </p:spPr>
      </p:pic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F7484865-AECF-8D93-8B63-3685563B9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275" y="1947140"/>
            <a:ext cx="2431251" cy="1371149"/>
          </a:xfrm>
          <a:prstGeom prst="rect">
            <a:avLst/>
          </a:prstGeom>
        </p:spPr>
      </p:pic>
      <p:sp>
        <p:nvSpPr>
          <p:cNvPr id="14" name="Google Shape;91;p12">
            <a:extLst>
              <a:ext uri="{FF2B5EF4-FFF2-40B4-BE49-F238E27FC236}">
                <a16:creationId xmlns:a16="http://schemas.microsoft.com/office/drawing/2014/main" id="{F9DDEC1A-D3AE-A9D7-755D-BF9D756F77F2}"/>
              </a:ext>
            </a:extLst>
          </p:cNvPr>
          <p:cNvSpPr txBox="1">
            <a:spLocks/>
          </p:cNvSpPr>
          <p:nvPr/>
        </p:nvSpPr>
        <p:spPr>
          <a:xfrm>
            <a:off x="8580308" y="875845"/>
            <a:ext cx="3129026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Targets definition</a:t>
            </a:r>
          </a:p>
        </p:txBody>
      </p:sp>
      <p:sp>
        <p:nvSpPr>
          <p:cNvPr id="16" name="Google Shape;91;p12">
            <a:extLst>
              <a:ext uri="{FF2B5EF4-FFF2-40B4-BE49-F238E27FC236}">
                <a16:creationId xmlns:a16="http://schemas.microsoft.com/office/drawing/2014/main" id="{B67675D6-262E-6BB3-1D7F-2DD2C03CF591}"/>
              </a:ext>
            </a:extLst>
          </p:cNvPr>
          <p:cNvSpPr txBox="1">
            <a:spLocks/>
          </p:cNvSpPr>
          <p:nvPr/>
        </p:nvSpPr>
        <p:spPr>
          <a:xfrm>
            <a:off x="8580309" y="2241994"/>
            <a:ext cx="3552698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Simulink architecture</a:t>
            </a:r>
          </a:p>
        </p:txBody>
      </p:sp>
      <p:sp>
        <p:nvSpPr>
          <p:cNvPr id="17" name="Google Shape;91;p12">
            <a:extLst>
              <a:ext uri="{FF2B5EF4-FFF2-40B4-BE49-F238E27FC236}">
                <a16:creationId xmlns:a16="http://schemas.microsoft.com/office/drawing/2014/main" id="{EA81B10C-E2C6-1CE0-664A-0E73CCE0D4ED}"/>
              </a:ext>
            </a:extLst>
          </p:cNvPr>
          <p:cNvSpPr txBox="1">
            <a:spLocks/>
          </p:cNvSpPr>
          <p:nvPr/>
        </p:nvSpPr>
        <p:spPr>
          <a:xfrm>
            <a:off x="8580309" y="3878636"/>
            <a:ext cx="3826231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Simulator testing</a:t>
            </a:r>
          </a:p>
        </p:txBody>
      </p:sp>
      <p:sp>
        <p:nvSpPr>
          <p:cNvPr id="18" name="Google Shape;91;p12">
            <a:extLst>
              <a:ext uri="{FF2B5EF4-FFF2-40B4-BE49-F238E27FC236}">
                <a16:creationId xmlns:a16="http://schemas.microsoft.com/office/drawing/2014/main" id="{B9C457FC-33E5-7002-1A76-A56C6CBD4FF0}"/>
              </a:ext>
            </a:extLst>
          </p:cNvPr>
          <p:cNvSpPr txBox="1">
            <a:spLocks/>
          </p:cNvSpPr>
          <p:nvPr/>
        </p:nvSpPr>
        <p:spPr>
          <a:xfrm>
            <a:off x="8580308" y="5569631"/>
            <a:ext cx="3826231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Track test validation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75293A-692A-ADB4-5040-7539D7C01E21}"/>
              </a:ext>
            </a:extLst>
          </p:cNvPr>
          <p:cNvCxnSpPr>
            <a:cxnSpLocks/>
          </p:cNvCxnSpPr>
          <p:nvPr/>
        </p:nvCxnSpPr>
        <p:spPr>
          <a:xfrm>
            <a:off x="5728274" y="1047038"/>
            <a:ext cx="0" cy="54071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F54B27D7-0616-ACF8-5E91-A338D02A1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867" y="533787"/>
            <a:ext cx="2422546" cy="11486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363414A-6DAE-70E8-1BE5-5FF8F7B5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>
            <a:extLst>
              <a:ext uri="{FF2B5EF4-FFF2-40B4-BE49-F238E27FC236}">
                <a16:creationId xmlns:a16="http://schemas.microsoft.com/office/drawing/2014/main" id="{703D7C83-FA6F-54B1-1407-C685508522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27" y="1280738"/>
            <a:ext cx="5084556" cy="468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Development of accurate analytical models;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Definition of optimization problems;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Thermal analysis;</a:t>
            </a:r>
          </a:p>
          <a:p>
            <a:pPr>
              <a:lnSpc>
                <a:spcPct val="115000"/>
              </a:lnSpc>
              <a:buBlip>
                <a:blip r:embed="rId3"/>
              </a:buBlip>
            </a:pPr>
            <a:r>
              <a:rPr lang="en-US" dirty="0"/>
              <a:t>Test data analysis;</a:t>
            </a:r>
          </a:p>
          <a:p>
            <a:pPr>
              <a:lnSpc>
                <a:spcPct val="115000"/>
              </a:lnSpc>
              <a:buBlip>
                <a:blip r:embed="rId3"/>
              </a:buBlip>
            </a:pPr>
            <a:r>
              <a:rPr lang="en-US" dirty="0"/>
              <a:t>Data implementation in the simulator.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endParaRPr lang="en-US" dirty="0"/>
          </a:p>
        </p:txBody>
      </p: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8C1ED1D3-6540-D2FC-18EA-BD8BC1714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03" y="255865"/>
            <a:ext cx="11680200" cy="10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Tire modelling</a:t>
            </a:r>
            <a:endParaRPr dirty="0"/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36946D22-F484-2909-7EBB-5F9495428D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Picture 1" descr="A blue and black race car&#10;&#10;AI-generated content may be incorrect.">
            <a:extLst>
              <a:ext uri="{FF2B5EF4-FFF2-40B4-BE49-F238E27FC236}">
                <a16:creationId xmlns:a16="http://schemas.microsoft.com/office/drawing/2014/main" id="{3F33EC2B-A011-634F-B175-E1117962F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727" y="4829289"/>
            <a:ext cx="2431251" cy="1367579"/>
          </a:xfrm>
          <a:prstGeom prst="rect">
            <a:avLst/>
          </a:prstGeom>
        </p:spPr>
      </p:pic>
      <p:pic>
        <p:nvPicPr>
          <p:cNvPr id="3" name="Picture 2" descr="A group of people standing around a race car&#10;&#10;AI-generated content may be incorrect.">
            <a:extLst>
              <a:ext uri="{FF2B5EF4-FFF2-40B4-BE49-F238E27FC236}">
                <a16:creationId xmlns:a16="http://schemas.microsoft.com/office/drawing/2014/main" id="{05ACDE02-E16D-66B1-0862-B5728A1A5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024" r="7215" b="12319"/>
          <a:stretch/>
        </p:blipFill>
        <p:spPr>
          <a:xfrm>
            <a:off x="6468192" y="3121064"/>
            <a:ext cx="2443102" cy="1486048"/>
          </a:xfrm>
          <a:prstGeom prst="rect">
            <a:avLst/>
          </a:prstGeom>
        </p:spPr>
      </p:pic>
      <p:sp>
        <p:nvSpPr>
          <p:cNvPr id="7" name="Google Shape;91;p12">
            <a:extLst>
              <a:ext uri="{FF2B5EF4-FFF2-40B4-BE49-F238E27FC236}">
                <a16:creationId xmlns:a16="http://schemas.microsoft.com/office/drawing/2014/main" id="{730A558B-E906-805D-732C-57B3FCD02DE1}"/>
              </a:ext>
            </a:extLst>
          </p:cNvPr>
          <p:cNvSpPr txBox="1">
            <a:spLocks/>
          </p:cNvSpPr>
          <p:nvPr/>
        </p:nvSpPr>
        <p:spPr>
          <a:xfrm>
            <a:off x="8948036" y="4926057"/>
            <a:ext cx="3000126" cy="11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Simulator implementation</a:t>
            </a:r>
          </a:p>
        </p:txBody>
      </p:sp>
      <p:sp>
        <p:nvSpPr>
          <p:cNvPr id="8" name="Google Shape;91;p12">
            <a:extLst>
              <a:ext uri="{FF2B5EF4-FFF2-40B4-BE49-F238E27FC236}">
                <a16:creationId xmlns:a16="http://schemas.microsoft.com/office/drawing/2014/main" id="{E1F1F31A-4103-0496-6B09-B7B0B835E0C9}"/>
              </a:ext>
            </a:extLst>
          </p:cNvPr>
          <p:cNvSpPr txBox="1">
            <a:spLocks/>
          </p:cNvSpPr>
          <p:nvPr/>
        </p:nvSpPr>
        <p:spPr>
          <a:xfrm>
            <a:off x="8948037" y="3473369"/>
            <a:ext cx="3355794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Track test validation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30B0F5-E1CD-7790-AF1E-A7AAE7748614}"/>
              </a:ext>
            </a:extLst>
          </p:cNvPr>
          <p:cNvCxnSpPr>
            <a:cxnSpLocks/>
          </p:cNvCxnSpPr>
          <p:nvPr/>
        </p:nvCxnSpPr>
        <p:spPr>
          <a:xfrm>
            <a:off x="5728274" y="1047038"/>
            <a:ext cx="0" cy="54071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6EB7AAC-1BE0-B0B6-3453-86B25FCA3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134963"/>
            <a:ext cx="3176527" cy="1741294"/>
          </a:xfrm>
          <a:prstGeom prst="rect">
            <a:avLst/>
          </a:prstGeom>
        </p:spPr>
      </p:pic>
      <p:sp>
        <p:nvSpPr>
          <p:cNvPr id="12" name="Google Shape;91;p12">
            <a:extLst>
              <a:ext uri="{FF2B5EF4-FFF2-40B4-BE49-F238E27FC236}">
                <a16:creationId xmlns:a16="http://schemas.microsoft.com/office/drawing/2014/main" id="{9DF46042-DA49-3B8E-A4E8-2E3A3536006A}"/>
              </a:ext>
            </a:extLst>
          </p:cNvPr>
          <p:cNvSpPr txBox="1">
            <a:spLocks/>
          </p:cNvSpPr>
          <p:nvPr/>
        </p:nvSpPr>
        <p:spPr>
          <a:xfrm>
            <a:off x="9272528" y="1614890"/>
            <a:ext cx="2844748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TIR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2433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CD32C27-3873-BE23-C09D-4C28D183A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>
            <a:extLst>
              <a:ext uri="{FF2B5EF4-FFF2-40B4-BE49-F238E27FC236}">
                <a16:creationId xmlns:a16="http://schemas.microsoft.com/office/drawing/2014/main" id="{31241ECD-759B-1568-C508-E0D1E5FF6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27" y="1286489"/>
            <a:ext cx="4784967" cy="468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Suspension kinematics design;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/>
              <a:t>Multi-body simulation;</a:t>
            </a:r>
            <a:endParaRPr lang="en-US" dirty="0"/>
          </a:p>
          <a:p>
            <a:pPr>
              <a:lnSpc>
                <a:spcPct val="115000"/>
              </a:lnSpc>
              <a:buBlip>
                <a:blip r:embed="rId3"/>
              </a:buBlip>
            </a:pPr>
            <a:r>
              <a:rPr lang="en-US" dirty="0"/>
              <a:t>Data implementation in the simulator.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endParaRPr lang="en-US" dirty="0"/>
          </a:p>
        </p:txBody>
      </p: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C354D838-8633-749F-AD6B-8AD058D481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03" y="255865"/>
            <a:ext cx="11680200" cy="10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Suspension kinematics</a:t>
            </a:r>
            <a:endParaRPr dirty="0"/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402B3371-EBC0-C2BD-FE69-53C74EB5D7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Google Shape;91;p12">
            <a:extLst>
              <a:ext uri="{FF2B5EF4-FFF2-40B4-BE49-F238E27FC236}">
                <a16:creationId xmlns:a16="http://schemas.microsoft.com/office/drawing/2014/main" id="{285DC72F-20DE-4064-5E66-95DFA753B9A6}"/>
              </a:ext>
            </a:extLst>
          </p:cNvPr>
          <p:cNvSpPr txBox="1">
            <a:spLocks/>
          </p:cNvSpPr>
          <p:nvPr/>
        </p:nvSpPr>
        <p:spPr>
          <a:xfrm>
            <a:off x="8557212" y="5331043"/>
            <a:ext cx="3355794" cy="78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Driver feedback</a:t>
            </a:r>
          </a:p>
        </p:txBody>
      </p:sp>
      <p:sp>
        <p:nvSpPr>
          <p:cNvPr id="6" name="Google Shape;91;p12">
            <a:extLst>
              <a:ext uri="{FF2B5EF4-FFF2-40B4-BE49-F238E27FC236}">
                <a16:creationId xmlns:a16="http://schemas.microsoft.com/office/drawing/2014/main" id="{46AB925F-F4EB-2C85-7F93-8133B4A35C35}"/>
              </a:ext>
            </a:extLst>
          </p:cNvPr>
          <p:cNvSpPr txBox="1">
            <a:spLocks/>
          </p:cNvSpPr>
          <p:nvPr/>
        </p:nvSpPr>
        <p:spPr>
          <a:xfrm>
            <a:off x="8550100" y="3132648"/>
            <a:ext cx="2465644" cy="114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/>
              <a:t>Multi-body </a:t>
            </a:r>
            <a:r>
              <a:rPr lang="en-US" sz="2400" dirty="0"/>
              <a:t>simulation</a:t>
            </a:r>
          </a:p>
        </p:txBody>
      </p:sp>
      <p:sp>
        <p:nvSpPr>
          <p:cNvPr id="7" name="Google Shape;91;p12">
            <a:extLst>
              <a:ext uri="{FF2B5EF4-FFF2-40B4-BE49-F238E27FC236}">
                <a16:creationId xmlns:a16="http://schemas.microsoft.com/office/drawing/2014/main" id="{1960339E-8EC2-D467-E1D7-44FD4C743129}"/>
              </a:ext>
            </a:extLst>
          </p:cNvPr>
          <p:cNvSpPr txBox="1">
            <a:spLocks/>
          </p:cNvSpPr>
          <p:nvPr/>
        </p:nvSpPr>
        <p:spPr>
          <a:xfrm>
            <a:off x="8543058" y="1033901"/>
            <a:ext cx="2455653" cy="1180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5B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75B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C75B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15000"/>
              </a:lnSpc>
              <a:buNone/>
            </a:pPr>
            <a:r>
              <a:rPr lang="en-US" sz="2400" dirty="0"/>
              <a:t>Entire system conception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D7F7A0-6556-C69C-E014-639591B1DF6A}"/>
              </a:ext>
            </a:extLst>
          </p:cNvPr>
          <p:cNvCxnSpPr>
            <a:cxnSpLocks/>
          </p:cNvCxnSpPr>
          <p:nvPr/>
        </p:nvCxnSpPr>
        <p:spPr>
          <a:xfrm>
            <a:off x="5728274" y="1047038"/>
            <a:ext cx="0" cy="54071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erson in a race car&#10;&#10;AI-generated content may be incorrect.">
            <a:extLst>
              <a:ext uri="{FF2B5EF4-FFF2-40B4-BE49-F238E27FC236}">
                <a16:creationId xmlns:a16="http://schemas.microsoft.com/office/drawing/2014/main" id="{EE944D26-E11D-5221-E26D-44448918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98" y="4957927"/>
            <a:ext cx="2443102" cy="1628734"/>
          </a:xfrm>
          <a:prstGeom prst="rect">
            <a:avLst/>
          </a:prstGeom>
        </p:spPr>
      </p:pic>
      <p:pic>
        <p:nvPicPr>
          <p:cNvPr id="15" name="Picture 14" descr="A close-up of a wire&#10;&#10;AI-generated content may be incorrect.">
            <a:extLst>
              <a:ext uri="{FF2B5EF4-FFF2-40B4-BE49-F238E27FC236}">
                <a16:creationId xmlns:a16="http://schemas.microsoft.com/office/drawing/2014/main" id="{0BF174C9-1489-51C4-68D3-FD329ED9E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568" y="2912106"/>
            <a:ext cx="2465644" cy="1584622"/>
          </a:xfrm>
          <a:prstGeom prst="rect">
            <a:avLst/>
          </a:prstGeom>
        </p:spPr>
      </p:pic>
      <p:pic>
        <p:nvPicPr>
          <p:cNvPr id="17" name="Picture 16" descr="Close-up of a car's shock absorber&#10;&#10;AI-generated content may be incorrect.">
            <a:extLst>
              <a:ext uri="{FF2B5EF4-FFF2-40B4-BE49-F238E27FC236}">
                <a16:creationId xmlns:a16="http://schemas.microsoft.com/office/drawing/2014/main" id="{8BF1012A-5EEA-6C72-9FD0-A39BE18D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694" y="815168"/>
            <a:ext cx="2453391" cy="16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DCC6D3C7-B3BE-80B9-7138-55BFECE32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>
            <a:extLst>
              <a:ext uri="{FF2B5EF4-FFF2-40B4-BE49-F238E27FC236}">
                <a16:creationId xmlns:a16="http://schemas.microsoft.com/office/drawing/2014/main" id="{62B09F89-6796-AB52-B691-F9CB3EDC63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527" y="1286489"/>
            <a:ext cx="5824500" cy="468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3"/>
              </a:buBlip>
            </a:pPr>
            <a:r>
              <a:rPr lang="en-US" dirty="0"/>
              <a:t>Thanks Casper and Ake : )</a:t>
            </a:r>
          </a:p>
          <a:p>
            <a:pPr marL="508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92" name="Google Shape;92;p12">
            <a:extLst>
              <a:ext uri="{FF2B5EF4-FFF2-40B4-BE49-F238E27FC236}">
                <a16:creationId xmlns:a16="http://schemas.microsoft.com/office/drawing/2014/main" id="{B44C073A-42F1-2EB9-E80C-691429A45F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03" y="255865"/>
            <a:ext cx="11680200" cy="10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Sensors</a:t>
            </a:r>
            <a:endParaRPr dirty="0"/>
          </a:p>
        </p:txBody>
      </p:sp>
      <p:sp>
        <p:nvSpPr>
          <p:cNvPr id="93" name="Google Shape;93;p12">
            <a:extLst>
              <a:ext uri="{FF2B5EF4-FFF2-40B4-BE49-F238E27FC236}">
                <a16:creationId xmlns:a16="http://schemas.microsoft.com/office/drawing/2014/main" id="{61DA3B4C-95B5-01CE-E5E0-A756FDAD8A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98F97-E97F-A067-5246-D5384F65F6E0}"/>
              </a:ext>
            </a:extLst>
          </p:cNvPr>
          <p:cNvSpPr txBox="1"/>
          <p:nvPr/>
        </p:nvSpPr>
        <p:spPr>
          <a:xfrm>
            <a:off x="7869737" y="931949"/>
            <a:ext cx="37401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solidFill>
                  <a:schemeClr val="bg1"/>
                </a:solidFill>
              </a:rPr>
              <a:t>Some </a:t>
            </a:r>
            <a:r>
              <a:rPr lang="it-IT" sz="3000" dirty="0" err="1">
                <a:solidFill>
                  <a:schemeClr val="bg1"/>
                </a:solidFill>
              </a:rPr>
              <a:t>imagine</a:t>
            </a:r>
            <a:r>
              <a:rPr lang="it-IT" sz="3000" dirty="0">
                <a:solidFill>
                  <a:schemeClr val="bg1"/>
                </a:solidFill>
              </a:rPr>
              <a:t> </a:t>
            </a:r>
            <a:r>
              <a:rPr lang="it-IT" sz="3000" dirty="0" err="1">
                <a:solidFill>
                  <a:schemeClr val="bg1"/>
                </a:solidFill>
              </a:rPr>
              <a:t>representative</a:t>
            </a:r>
            <a:r>
              <a:rPr lang="it-IT" sz="3000" dirty="0">
                <a:solidFill>
                  <a:schemeClr val="bg1"/>
                </a:solidFill>
              </a:rPr>
              <a:t> of the workflow</a:t>
            </a:r>
            <a:br>
              <a:rPr lang="it-IT" sz="3000" dirty="0">
                <a:solidFill>
                  <a:schemeClr val="bg1"/>
                </a:solidFill>
              </a:rPr>
            </a:br>
            <a:r>
              <a:rPr lang="it-IT" sz="3000" dirty="0">
                <a:solidFill>
                  <a:schemeClr val="bg1"/>
                </a:solidFill>
              </a:rPr>
              <a:t>(Look </a:t>
            </a:r>
            <a:r>
              <a:rPr lang="it-IT" sz="3000" dirty="0" err="1">
                <a:solidFill>
                  <a:schemeClr val="bg1"/>
                </a:solidFill>
              </a:rPr>
              <a:t>previous</a:t>
            </a:r>
            <a:r>
              <a:rPr lang="it-IT" sz="3000" dirty="0">
                <a:solidFill>
                  <a:schemeClr val="bg1"/>
                </a:solidFill>
              </a:rPr>
              <a:t> slides for </a:t>
            </a:r>
            <a:r>
              <a:rPr lang="it-IT" sz="3000" dirty="0" err="1">
                <a:solidFill>
                  <a:schemeClr val="bg1"/>
                </a:solidFill>
              </a:rPr>
              <a:t>inspiration</a:t>
            </a:r>
            <a:r>
              <a:rPr lang="it-IT" sz="3000" dirty="0">
                <a:solidFill>
                  <a:schemeClr val="bg1"/>
                </a:solidFill>
              </a:rPr>
              <a:t>)</a:t>
            </a:r>
            <a:endParaRPr lang="en-GB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4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54AD7-0656-0475-78F2-2335FD8D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57BC6A-3D9F-BCC6-01F7-A2B08649920B}"/>
              </a:ext>
            </a:extLst>
          </p:cNvPr>
          <p:cNvSpPr txBox="1"/>
          <p:nvPr/>
        </p:nvSpPr>
        <p:spPr>
          <a:xfrm>
            <a:off x="949796" y="1864201"/>
            <a:ext cx="591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3600" dirty="0" err="1">
                <a:solidFill>
                  <a:srgbClr val="FFFFFF"/>
                </a:solidFill>
                <a:latin typeface="Constantia"/>
              </a:rPr>
              <a:t>Expected</a:t>
            </a:r>
            <a:r>
              <a:rPr lang="it-IT" sz="3600" dirty="0">
                <a:solidFill>
                  <a:srgbClr val="FFFFFF"/>
                </a:solidFill>
                <a:latin typeface="Constantia"/>
              </a:rPr>
              <a:t> new entries</a:t>
            </a:r>
            <a:r>
              <a:rPr kumimoji="0" lang="it-IT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/>
                <a:cs typeface="Arial"/>
                <a:sym typeface="Arial"/>
              </a:rPr>
              <a:t>: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91;p12">
            <a:extLst>
              <a:ext uri="{FF2B5EF4-FFF2-40B4-BE49-F238E27FC236}">
                <a16:creationId xmlns:a16="http://schemas.microsoft.com/office/drawing/2014/main" id="{5579E098-59CD-4D7A-E7E6-E71F38219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9796" y="2510532"/>
            <a:ext cx="6660372" cy="468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2"/>
              </a:buBlip>
            </a:pPr>
            <a:r>
              <a:rPr lang="en-US" sz="2800" dirty="0">
                <a:solidFill>
                  <a:schemeClr val="lt2"/>
                </a:solidFill>
                <a:latin typeface="Montserrat"/>
                <a:sym typeface="Montserrat"/>
              </a:rPr>
              <a:t>Control systems: 3 vacancies;</a:t>
            </a:r>
          </a:p>
          <a:p>
            <a:pPr marL="6858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2"/>
              </a:buBlip>
            </a:pPr>
            <a:r>
              <a:rPr lang="en-US" sz="2800" dirty="0">
                <a:solidFill>
                  <a:schemeClr val="lt2"/>
                </a:solidFill>
                <a:latin typeface="Montserrat"/>
                <a:sym typeface="Montserrat"/>
              </a:rPr>
              <a:t>Tire modelling: 2 vacancies;</a:t>
            </a:r>
          </a:p>
          <a:p>
            <a:pPr marL="6858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2"/>
              </a:buBlip>
            </a:pPr>
            <a:r>
              <a:rPr lang="en-US" sz="2800" dirty="0">
                <a:solidFill>
                  <a:schemeClr val="lt2"/>
                </a:solidFill>
                <a:latin typeface="Montserrat"/>
                <a:sym typeface="Montserrat"/>
              </a:rPr>
              <a:t>Sensors: 2 vacancies;</a:t>
            </a:r>
          </a:p>
          <a:p>
            <a:pPr marL="6858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Blip>
                <a:blip r:embed="rId2"/>
              </a:buBlip>
            </a:pPr>
            <a:r>
              <a:rPr lang="en-US" sz="2800" dirty="0">
                <a:solidFill>
                  <a:schemeClr val="lt2"/>
                </a:solidFill>
                <a:latin typeface="Montserrat"/>
                <a:sym typeface="Montserrat"/>
              </a:rPr>
              <a:t>Suspension design: 4 vacancies.</a:t>
            </a:r>
          </a:p>
        </p:txBody>
      </p:sp>
    </p:spTree>
    <p:extLst>
      <p:ext uri="{BB962C8B-B14F-4D97-AF65-F5344CB8AC3E}">
        <p14:creationId xmlns:p14="http://schemas.microsoft.com/office/powerpoint/2010/main" val="387922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301512" y="1184415"/>
            <a:ext cx="11589000" cy="101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the attention!</a:t>
            </a:r>
            <a:endParaRPr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271528" y="249215"/>
            <a:ext cx="11680066" cy="101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F3F3"/>
              </a:buClr>
              <a:buSzPts val="3600"/>
              <a:buFont typeface="Constantia"/>
              <a:buNone/>
            </a:pPr>
            <a:r>
              <a:rPr lang="en-US" b="0"/>
              <a:t>Colors - Extra</a:t>
            </a:r>
            <a:br>
              <a:rPr lang="en-US" b="0"/>
            </a:br>
            <a:r>
              <a:rPr lang="en-US" sz="2000" b="0">
                <a:latin typeface="Montserrat"/>
                <a:ea typeface="Montserrat"/>
                <a:cs typeface="Montserrat"/>
                <a:sym typeface="Montserrat"/>
              </a:rPr>
              <a:t>And how to use them</a:t>
            </a:r>
            <a:endParaRPr sz="2000" b="0"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>
            <a:off x="271529" y="1493522"/>
            <a:ext cx="5054450" cy="468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Always try to, if possible, limit to max 3 colors. On top of ”</a:t>
            </a:r>
            <a:r>
              <a:rPr lang="en-US" sz="1800" dirty="0">
                <a:solidFill>
                  <a:srgbClr val="FCB21C"/>
                </a:solidFill>
              </a:rPr>
              <a:t>Black</a:t>
            </a:r>
            <a:r>
              <a:rPr lang="en-US" sz="1800" dirty="0"/>
              <a:t>” and ”</a:t>
            </a:r>
            <a:r>
              <a:rPr lang="en-US" sz="1800" dirty="0">
                <a:solidFill>
                  <a:srgbClr val="FCB21C"/>
                </a:solidFill>
              </a:rPr>
              <a:t>White</a:t>
            </a:r>
            <a:r>
              <a:rPr lang="en-US" sz="1800" dirty="0"/>
              <a:t>”.</a:t>
            </a:r>
            <a:endParaRPr sz="1800" dirty="0"/>
          </a:p>
          <a:p>
            <a:pPr marL="4572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”</a:t>
            </a:r>
            <a:r>
              <a:rPr lang="en-US" sz="1800" dirty="0">
                <a:solidFill>
                  <a:srgbClr val="FCB21C"/>
                </a:solidFill>
              </a:rPr>
              <a:t>Base</a:t>
            </a:r>
            <a:r>
              <a:rPr lang="en-US" sz="1800" dirty="0"/>
              <a:t>” colors are to be used as backgrounds.</a:t>
            </a:r>
            <a:endParaRPr sz="1800" dirty="0"/>
          </a:p>
          <a:p>
            <a:pPr marL="4572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”</a:t>
            </a:r>
            <a:r>
              <a:rPr lang="en-US" sz="1800" dirty="0">
                <a:solidFill>
                  <a:srgbClr val="FCB21C"/>
                </a:solidFill>
              </a:rPr>
              <a:t>Accent</a:t>
            </a:r>
            <a:r>
              <a:rPr lang="en-US" sz="1800" dirty="0"/>
              <a:t>” colors are to be used for text logos and extra graphical elements.</a:t>
            </a:r>
            <a:endParaRPr sz="1800" dirty="0"/>
          </a:p>
          <a:p>
            <a:pPr marL="4572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”</a:t>
            </a:r>
            <a:r>
              <a:rPr lang="en-US" sz="1800" dirty="0">
                <a:solidFill>
                  <a:srgbClr val="FCB21C"/>
                </a:solidFill>
              </a:rPr>
              <a:t>Pop</a:t>
            </a:r>
            <a:r>
              <a:rPr lang="en-US" sz="1800" dirty="0"/>
              <a:t>” colors are rarely used and should only be used to make </a:t>
            </a:r>
            <a:r>
              <a:rPr lang="en-US" sz="1800" dirty="0">
                <a:solidFill>
                  <a:schemeClr val="accent2"/>
                </a:solidFill>
              </a:rPr>
              <a:t>important </a:t>
            </a:r>
            <a:r>
              <a:rPr lang="en-US" sz="1800" dirty="0"/>
              <a:t>information POP</a:t>
            </a:r>
            <a:endParaRPr sz="1800" dirty="0"/>
          </a:p>
          <a:p>
            <a:pPr marL="4572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If you need more colors, contact your local BM member</a:t>
            </a:r>
            <a:endParaRPr sz="1800" dirty="0"/>
          </a:p>
        </p:txBody>
      </p:sp>
      <p:sp>
        <p:nvSpPr>
          <p:cNvPr id="140" name="Google Shape;140;p18"/>
          <p:cNvSpPr/>
          <p:nvPr/>
        </p:nvSpPr>
        <p:spPr>
          <a:xfrm>
            <a:off x="7927109" y="3683174"/>
            <a:ext cx="1589103" cy="1935332"/>
          </a:xfrm>
          <a:prstGeom prst="rect">
            <a:avLst/>
          </a:prstGeom>
          <a:solidFill>
            <a:srgbClr val="0218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Base/Accent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Oxford blue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#02183C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23,14,0,76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2,24,60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071471" y="3642775"/>
            <a:ext cx="1589103" cy="1935332"/>
          </a:xfrm>
          <a:prstGeom prst="rect">
            <a:avLst/>
          </a:prstGeom>
          <a:solidFill>
            <a:srgbClr val="2528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Base/Accent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Oxford black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#25283D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9,8,0,76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37,40,61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9782745" y="4653205"/>
            <a:ext cx="1589103" cy="965301"/>
          </a:xfrm>
          <a:prstGeom prst="rect">
            <a:avLst/>
          </a:prstGeom>
          <a:solidFill>
            <a:srgbClr val="B80C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International orange engineering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Web: #B80C09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CMYK: 0,67,69,28</a:t>
            </a:r>
            <a:b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RGB: 184,12,9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9782745" y="3683466"/>
            <a:ext cx="1589103" cy="965301"/>
          </a:xfrm>
          <a:prstGeom prst="rect">
            <a:avLst/>
          </a:prstGeom>
          <a:solidFill>
            <a:srgbClr val="00CC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Malachite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Web: #00CC5C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CMYK: 80,0,44,20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RGB: 0,204,92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9782745" y="1493668"/>
            <a:ext cx="1589103" cy="1935332"/>
          </a:xfrm>
          <a:prstGeom prst="rect">
            <a:avLst/>
          </a:prstGeom>
          <a:solidFill>
            <a:srgbClr val="FCB2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Honey Yellow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#FCB21C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0,29,89,1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252,178,28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7927108" y="1493668"/>
            <a:ext cx="1589103" cy="1935332"/>
          </a:xfrm>
          <a:prstGeom prst="rect">
            <a:avLst/>
          </a:prstGeom>
          <a:solidFill>
            <a:srgbClr val="1C75BC"/>
          </a:solidFill>
          <a:ln w="9525" cap="flat" cmpd="sng">
            <a:solidFill>
              <a:srgbClr val="F0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Accent/Base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Spanish 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#1C75BC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85,38,0,26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28,117,188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6071471" y="1493668"/>
            <a:ext cx="1589103" cy="1935332"/>
          </a:xfrm>
          <a:prstGeom prst="rect">
            <a:avLst/>
          </a:prstGeom>
          <a:solidFill>
            <a:srgbClr val="F0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Base/Accent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Anti-Flash White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#F0F3F3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1,0,0,4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C75BC"/>
                </a:solidFill>
                <a:latin typeface="Arial"/>
                <a:ea typeface="Arial"/>
                <a:cs typeface="Arial"/>
                <a:sym typeface="Arial"/>
              </a:rPr>
              <a:t>240,243,243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dt" idx="10"/>
          </p:nvPr>
        </p:nvSpPr>
        <p:spPr>
          <a:xfrm rot="-5400000">
            <a:off x="-1002105" y="5116905"/>
            <a:ext cx="236931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 November, 2023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ftr" idx="11"/>
          </p:nvPr>
        </p:nvSpPr>
        <p:spPr>
          <a:xfrm rot="-5400000">
            <a:off x="-1877339" y="18748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KTH Formula Student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10607040" y="6484110"/>
            <a:ext cx="15849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25283D"/>
      </a:dk2>
      <a:lt2>
        <a:srgbClr val="F0F3F3"/>
      </a:lt2>
      <a:accent1>
        <a:srgbClr val="1C75BC"/>
      </a:accent1>
      <a:accent2>
        <a:srgbClr val="FCB21C"/>
      </a:accent2>
      <a:accent3>
        <a:srgbClr val="02183C"/>
      </a:accent3>
      <a:accent4>
        <a:srgbClr val="B80C09"/>
      </a:accent4>
      <a:accent5>
        <a:srgbClr val="00CC5C"/>
      </a:accent5>
      <a:accent6>
        <a:srgbClr val="25283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429</Words>
  <Application>Microsoft Office PowerPoint</Application>
  <PresentationFormat>Widescreen</PresentationFormat>
  <Paragraphs>112</Paragraphs>
  <Slides>10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Arial</vt:lpstr>
      <vt:lpstr>Calibri</vt:lpstr>
      <vt:lpstr>Constantia</vt:lpstr>
      <vt:lpstr>Office Theme</vt:lpstr>
      <vt:lpstr>Vehicle Dynamics subgroup presentation</vt:lpstr>
      <vt:lpstr>PowerPoint Presentation</vt:lpstr>
      <vt:lpstr>Control systems</vt:lpstr>
      <vt:lpstr>Tire modelling</vt:lpstr>
      <vt:lpstr>Suspension kinematics</vt:lpstr>
      <vt:lpstr>Sensors</vt:lpstr>
      <vt:lpstr>PowerPoint Presentation</vt:lpstr>
      <vt:lpstr>Thank you for the attention!</vt:lpstr>
      <vt:lpstr>Colors - Extra And how to use them</vt:lpstr>
      <vt:lpstr>Logotypes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Carlo Vittorio Colucci</dc:creator>
  <cp:lastModifiedBy>Carlo Vittorio Colucci</cp:lastModifiedBy>
  <cp:revision>2</cp:revision>
  <dcterms:modified xsi:type="dcterms:W3CDTF">2025-04-29T17:30:35Z</dcterms:modified>
</cp:coreProperties>
</file>